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6" r:id="rId2"/>
    <p:sldId id="287" r:id="rId3"/>
    <p:sldId id="289" r:id="rId4"/>
    <p:sldId id="290" r:id="rId5"/>
    <p:sldId id="291" r:id="rId6"/>
    <p:sldId id="292" r:id="rId7"/>
    <p:sldId id="29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лена Ингачева" initials="ЕИ" lastIdx="0" clrIdx="0">
    <p:extLst>
      <p:ext uri="{19B8F6BF-5375-455C-9EA6-DF929625EA0E}">
        <p15:presenceInfo xmlns:p15="http://schemas.microsoft.com/office/powerpoint/2012/main" xmlns="" userId="25dd51a226cdf4e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-82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808" y="7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35CD7-C0D4-4906-84BD-122B92E7358B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8CE9D-B38A-4EC0-8475-4FC8591199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8198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7356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9501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3664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075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3796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2000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6474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3935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2049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7097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30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2B78B-ABC4-4218-863B-3B42811C0D91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35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  <p:pic>
        <p:nvPicPr>
          <p:cNvPr id="1027" name="Объект 1"/>
          <p:cNvPicPr>
            <a:picLocks noChangeArrowheads="1"/>
          </p:cNvPicPr>
          <p:nvPr/>
        </p:nvPicPr>
        <p:blipFill>
          <a:blip r:embed="rId3" cstate="print"/>
          <a:srcRect l="-20168" t="-14638" r="-20212" b="-3044"/>
          <a:stretch>
            <a:fillRect/>
          </a:stretch>
        </p:blipFill>
        <p:spPr bwMode="auto">
          <a:xfrm>
            <a:off x="5908431" y="858129"/>
            <a:ext cx="4979962" cy="1468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7476" y="478301"/>
            <a:ext cx="4941122" cy="3277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781822" y="3432517"/>
            <a:ext cx="50080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1 класс </a:t>
            </a:r>
          </a:p>
          <a:p>
            <a:pPr marL="742950" indent="-742950" algn="ctr">
              <a:buAutoNum type="arabicPlain" startAt="2020"/>
            </a:pPr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- 2021 </a:t>
            </a:r>
          </a:p>
          <a:p>
            <a:pPr marL="742950" indent="-742950" algn="ctr"/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учебный год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151164" y="795813"/>
            <a:ext cx="7076049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Рекомендуемый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список прописей: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Волкова С. И. Рабочие тетради по математике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 2-х частях)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Ситникова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Т. Н. Самостоятельные и контрольные работы по математике.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Горецкий В. Г. Прописи (в 4-х частях)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Плешаков А. А. Рабочая тетрадь для 1 классов.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Плешаков А.А. Тесты.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406770" y="579358"/>
            <a:ext cx="9720776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Учебные занятия начинаются в 8 часов 30 минут. (На период особых условий эпидемиологической ситуации, в течение двух месяцев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обучающихся 1-х классов устанавливается пятидневная учебная неделя.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учебному плану в 1-х классах используется «ступенчатый» режим обучения: сентябрь, октябрь – три урока в день по 35 минут каждый, ноябрь, и декабрь – 4 урока по 35 минут каждый, январь-май - 4 урока по 45   минут каждый.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Продолжительность перемен между уроками составляет от 10 до 20 минут. Обучающиеся должны приходить в лицей не позднее 8 ч. 20 минут. Опоздание на уроки недопустимо. Горячее питание учащихся осуществляется в соответствии с графиком.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Учебный план МБОУ «Лицей №5», стр.4; Правила внутреннего распорядка обучающихся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МБОУ «Лицей №5», стр.2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4009291" y="278172"/>
            <a:ext cx="6457071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Список школьных принадлежностей: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10 тетрадей в узкую линейку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10 тетрадей в клетку (5мм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5мм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Гуашь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Кисти (№2/0, 3, 12)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Бумага для акварели (20 шт.)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Цветная бумага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Картон (цветной, белый)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Карандаши (цветные, простые)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Ручки (синий цвет) шариковые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Ластик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 Линейка (15-20 см.)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 Обложки для тетрадей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Ножницы, клей- карандаш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 Веер (буквы, цифры)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982351" y="307777"/>
            <a:ext cx="8595359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Требования к школьной форме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Стиль одежды: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деловой, классический;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-школьная форма подразделяется на парадную, повседневную и спортивную;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повседневная одежда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(для мальчиков 1-4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.- темно-синий костюм (пиджак и брюки), голубая рубашка, жилетка в клетку, галстук (для польских классов), бабочка (для музыкальных классов), для юношей 5-11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.- темно-синий костюм (пиджак и брюки), голубая рубашка, галстук, для девочек 1-4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темно-синий костюм (пиджак и юбка, голубая блузка или водолазка, жилетка в клетку, для девушек 5-11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.- темно-синий костюм (пиджак и юбка);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парадная одежда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включает в себя белую рубашку , темно – синий костюм (пиджак и брюки), темные ботинки для мальчиков; белую блузку и темно- синий костюм (пиджак и юбка) темные туфли для девочек;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спортивная одежда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включает в себя белую футболку, спортивное трико, кроссовки. Форма должна соответствовать погоде и месту проведения физкультурных занятий. Спортивные костюмы надеваются только для уроков физической культуры и на время проведения спортивных праздников, соревнований: -одежда всегда должна быть чистой и выглаженной. Все учащиеся должны иметь сменную обувь, сменная обувь должны быть чистой, выдержанной в деловом стиле.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(Правила внутреннего распорядка обучающихся МБОУ «Лицей №5», стр.5,6</a:t>
            </a:r>
            <a:r>
              <a:rPr kumimoji="0" lang="ru-RU" sz="800" b="1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s://edu.tatar.ru/upload/news/21134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713" y="421224"/>
            <a:ext cx="2349070" cy="154825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575581" y="2004979"/>
            <a:ext cx="8595359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Пробный</a:t>
            </a:r>
            <a:r>
              <a:rPr kumimoji="0" lang="tt-RU" sz="4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ден</a:t>
            </a:r>
            <a:r>
              <a:rPr kumimoji="0" lang="ru-RU" sz="48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ь</a:t>
            </a:r>
            <a:r>
              <a:rPr kumimoji="0" lang="ru-RU" sz="4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baseline="0" dirty="0" smtClean="0"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августа в 18.00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онлайн</a:t>
            </a:r>
            <a:endParaRPr kumimoji="0" lang="ru-RU" sz="4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631852" y="1863518"/>
            <a:ext cx="859535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Спасибо</a:t>
            </a:r>
            <a:r>
              <a:rPr kumimoji="0" lang="tt-RU" sz="6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 внимание!!!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515</Words>
  <Application>Microsoft Office PowerPoint</Application>
  <PresentationFormat>Произвольный</PresentationFormat>
  <Paragraphs>41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Ингачева</dc:creator>
  <cp:lastModifiedBy>Mom</cp:lastModifiedBy>
  <cp:revision>21</cp:revision>
  <dcterms:created xsi:type="dcterms:W3CDTF">2016-02-13T21:11:22Z</dcterms:created>
  <dcterms:modified xsi:type="dcterms:W3CDTF">2020-08-19T16:24:14Z</dcterms:modified>
</cp:coreProperties>
</file>